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4" r:id="rId3"/>
    <p:sldId id="277" r:id="rId4"/>
    <p:sldId id="285" r:id="rId5"/>
    <p:sldId id="286" r:id="rId6"/>
    <p:sldId id="262" r:id="rId7"/>
    <p:sldId id="264" r:id="rId8"/>
    <p:sldId id="275" r:id="rId9"/>
    <p:sldId id="287" r:id="rId10"/>
    <p:sldId id="288" r:id="rId11"/>
    <p:sldId id="265" r:id="rId12"/>
    <p:sldId id="276" r:id="rId13"/>
    <p:sldId id="289" r:id="rId14"/>
    <p:sldId id="266" r:id="rId15"/>
    <p:sldId id="290" r:id="rId16"/>
    <p:sldId id="278" r:id="rId17"/>
    <p:sldId id="267" r:id="rId18"/>
    <p:sldId id="269" r:id="rId19"/>
    <p:sldId id="270" r:id="rId20"/>
    <p:sldId id="281" r:id="rId21"/>
    <p:sldId id="274" r:id="rId22"/>
    <p:sldId id="279" r:id="rId23"/>
    <p:sldId id="272" r:id="rId24"/>
    <p:sldId id="273" r:id="rId25"/>
    <p:sldId id="282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380" autoAdjust="0"/>
  </p:normalViewPr>
  <p:slideViewPr>
    <p:cSldViewPr>
      <p:cViewPr varScale="1">
        <p:scale>
          <a:sx n="63" d="100"/>
          <a:sy n="63" d="100"/>
        </p:scale>
        <p:origin x="-13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8D14-9AF8-4244-8097-BB7FA4F1EF81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17C0A-599B-4818-95F3-922BE25581D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24 /7/16! Ω! Η Βαρκελώνη από ψηλά. Τι εντυπωσιακή πόλη… </a:t>
            </a:r>
            <a:r>
              <a:rPr lang="el-GR" dirty="0" smtClean="0"/>
              <a:t>Τρεις Έλληνες ποιητές προσγειώνονται</a:t>
            </a:r>
            <a:r>
              <a:rPr lang="el-GR" baseline="0" dirty="0" smtClean="0"/>
              <a:t> από τα σύννεφα και σπεύδουν να λάβουν μέρος στο δεκαήμερο ποιητικό φεστιβάλ </a:t>
            </a:r>
            <a:r>
              <a:rPr lang="en-US" baseline="0" dirty="0" err="1" smtClean="0"/>
              <a:t>Veus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Paral-leles</a:t>
            </a:r>
            <a:r>
              <a:rPr lang="en-US" baseline="0" dirty="0" smtClean="0"/>
              <a:t>, </a:t>
            </a:r>
            <a:r>
              <a:rPr lang="el-GR" baseline="0" dirty="0" smtClean="0"/>
              <a:t>ένα φεστιβάλ για τις λιγότερο ομιλούμενες γλώσσες στην Ευρώπη. </a:t>
            </a:r>
            <a:r>
              <a:rPr lang="el-GR" dirty="0" smtClean="0"/>
              <a:t>Η </a:t>
            </a:r>
            <a:r>
              <a:rPr lang="en-US" dirty="0" err="1" smtClean="0"/>
              <a:t>Queralt</a:t>
            </a:r>
            <a:r>
              <a:rPr lang="en-US" dirty="0" smtClean="0"/>
              <a:t> </a:t>
            </a:r>
            <a:r>
              <a:rPr lang="en-US" dirty="0" err="1" smtClean="0"/>
              <a:t>Riera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r>
              <a:rPr lang="el-GR" dirty="0" smtClean="0"/>
              <a:t>(που</a:t>
            </a:r>
            <a:r>
              <a:rPr lang="el-GR" baseline="0" dirty="0" smtClean="0"/>
              <a:t> θα είναι και η ψυχή της παρέας και ο πανταχού παρών άγγελος φύλακάς μας για τις επόμενες μέρες),</a:t>
            </a:r>
            <a:r>
              <a:rPr lang="en-US" baseline="0" dirty="0" smtClean="0"/>
              <a:t> </a:t>
            </a:r>
            <a:r>
              <a:rPr lang="el-GR" dirty="0" smtClean="0"/>
              <a:t>μας περιμένει στο αεροδρόμιο και μας οδηγεί κατευθείαν στο </a:t>
            </a:r>
            <a:r>
              <a:rPr lang="en-US" dirty="0" err="1" smtClean="0"/>
              <a:t>Institucio</a:t>
            </a:r>
            <a:r>
              <a:rPr lang="el-GR" dirty="0" smtClean="0"/>
              <a:t> </a:t>
            </a:r>
            <a:r>
              <a:rPr lang="en-US" dirty="0" smtClean="0"/>
              <a:t>des </a:t>
            </a:r>
            <a:r>
              <a:rPr lang="en-US" dirty="0" err="1" smtClean="0"/>
              <a:t>Lietres</a:t>
            </a:r>
            <a:r>
              <a:rPr lang="en-US" dirty="0" smtClean="0"/>
              <a:t> </a:t>
            </a:r>
            <a:r>
              <a:rPr lang="en-US" dirty="0" err="1" smtClean="0"/>
              <a:t>Catalanes</a:t>
            </a:r>
            <a:r>
              <a:rPr lang="el-GR" dirty="0" smtClean="0"/>
              <a:t>.</a:t>
            </a: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…τρώμε σε γραφικό ταβερνείο…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… και το βράδυ </a:t>
            </a:r>
            <a:r>
              <a:rPr lang="el-GR" dirty="0" smtClean="0"/>
              <a:t>διαβάζουμε στο </a:t>
            </a:r>
            <a:r>
              <a:rPr lang="en-US" dirty="0" err="1" smtClean="0"/>
              <a:t>Claustre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Sant</a:t>
            </a:r>
            <a:r>
              <a:rPr lang="en-US" baseline="0" dirty="0" smtClean="0"/>
              <a:t> Pau del Centre </a:t>
            </a:r>
            <a:r>
              <a:rPr lang="en-US" baseline="0" dirty="0" err="1" smtClean="0"/>
              <a:t>Taraconense</a:t>
            </a:r>
            <a:r>
              <a:rPr lang="el-GR" baseline="0" dirty="0" smtClean="0"/>
              <a:t>!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Και τώρα, να ’μαστε κιόλας</a:t>
            </a:r>
            <a:r>
              <a:rPr lang="el-GR" baseline="0" dirty="0" smtClean="0"/>
              <a:t> στην ωραία </a:t>
            </a:r>
            <a:r>
              <a:rPr lang="el-GR" baseline="0" dirty="0" err="1" smtClean="0"/>
              <a:t>Βίλλαφράνκα</a:t>
            </a:r>
            <a:r>
              <a:rPr lang="el-GR" baseline="0" dirty="0" smtClean="0"/>
              <a:t>!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Μπα; Περίεργη ταπετσαρία για δωμάτιο ξενοδοχείου!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Απόψε</a:t>
            </a:r>
            <a:r>
              <a:rPr lang="el-GR" baseline="0" dirty="0" smtClean="0"/>
              <a:t> </a:t>
            </a:r>
            <a:r>
              <a:rPr lang="el-GR" baseline="0" dirty="0" smtClean="0"/>
              <a:t>διαβάζουμε στο δροσερό περιβόλι με τις μανόλιες </a:t>
            </a:r>
            <a:r>
              <a:rPr lang="el-GR" dirty="0" smtClean="0"/>
              <a:t>στο </a:t>
            </a:r>
            <a:r>
              <a:rPr lang="en-US" dirty="0" err="1" smtClean="0"/>
              <a:t>Claustre</a:t>
            </a:r>
            <a:r>
              <a:rPr lang="en-US" dirty="0" smtClean="0"/>
              <a:t> de </a:t>
            </a:r>
            <a:r>
              <a:rPr lang="en-US" dirty="0" err="1" smtClean="0"/>
              <a:t>Sant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Francesce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Vilafranca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Penedes</a:t>
            </a:r>
            <a:r>
              <a:rPr lang="en-US" dirty="0" smtClean="0"/>
              <a:t>!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Και</a:t>
            </a:r>
            <a:r>
              <a:rPr lang="el-GR" baseline="0" dirty="0" smtClean="0"/>
              <a:t> μετά, απολαμβάνουμε κεφάτο δείπνο με εξαιρετικό κρασί, υπό την επιστασία του Αγίου Αντωνίου και του Αγίου Φραγκίσκου…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Επόμενος σταθμός: η θρυλική Μαγιόρκα! </a:t>
            </a:r>
            <a:r>
              <a:rPr lang="el-GR" dirty="0" smtClean="0"/>
              <a:t>Αττικό</a:t>
            </a:r>
            <a:r>
              <a:rPr lang="el-GR" baseline="0" dirty="0" smtClean="0"/>
              <a:t> τοπίο – αν εξαιρέσεις τις φοινικιές και τις ορδές Γερμανών και Βρετανών που λιάζονται στις χιλιάδες ξαπλώστρες της απέραντης στενόμακρης παραλίας. Η </a:t>
            </a:r>
            <a:r>
              <a:rPr lang="el-GR" baseline="0" dirty="0" err="1" smtClean="0"/>
              <a:t>φωτό</a:t>
            </a:r>
            <a:r>
              <a:rPr lang="el-GR" baseline="0" dirty="0" smtClean="0"/>
              <a:t>, από την βεράντα του ξενοδοχείου μας.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αποψινή </a:t>
            </a:r>
            <a:r>
              <a:rPr lang="en-US" dirty="0" smtClean="0"/>
              <a:t>performance </a:t>
            </a:r>
            <a:r>
              <a:rPr lang="el-GR" dirty="0" smtClean="0"/>
              <a:t>θα γίνει </a:t>
            </a:r>
            <a:r>
              <a:rPr lang="el-GR" dirty="0" smtClean="0"/>
              <a:t>στην </a:t>
            </a:r>
            <a:r>
              <a:rPr lang="en-US" dirty="0" err="1" smtClean="0"/>
              <a:t>Libreria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Quars</a:t>
            </a:r>
            <a:r>
              <a:rPr lang="en-US" baseline="0" dirty="0" smtClean="0"/>
              <a:t> de Palma</a:t>
            </a:r>
            <a:r>
              <a:rPr lang="el-GR" baseline="0" dirty="0" smtClean="0"/>
              <a:t>…</a:t>
            </a:r>
            <a:r>
              <a:rPr lang="en-US" baseline="0" dirty="0" smtClean="0"/>
              <a:t>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Την επομένη, ανεβαίνουμε στα βουνά της Μαγιόρκα</a:t>
            </a:r>
            <a:r>
              <a:rPr lang="el-GR" dirty="0" smtClean="0"/>
              <a:t>…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Ακολούθως, κατεβαίνουμε </a:t>
            </a:r>
            <a:r>
              <a:rPr lang="el-GR" dirty="0" smtClean="0"/>
              <a:t>σε γραφικό κολπίσκο της Μαγιόρκα</a:t>
            </a:r>
            <a:r>
              <a:rPr lang="el-GR" dirty="0" smtClean="0"/>
              <a:t>… Μερικοί τολμηροί βουτάνε στη</a:t>
            </a:r>
            <a:r>
              <a:rPr lang="el-GR" baseline="0" dirty="0" smtClean="0"/>
              <a:t> θάλασσα.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Τι πανέμορφα κτίρια!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Ακολούθως, η </a:t>
            </a:r>
            <a:r>
              <a:rPr lang="en-US" dirty="0" err="1" smtClean="0"/>
              <a:t>Queralt</a:t>
            </a:r>
            <a:r>
              <a:rPr lang="en-US" dirty="0" smtClean="0"/>
              <a:t> </a:t>
            </a:r>
            <a:r>
              <a:rPr lang="el-GR" dirty="0" smtClean="0"/>
              <a:t>και  ο </a:t>
            </a:r>
            <a:r>
              <a:rPr lang="en-US" dirty="0" smtClean="0"/>
              <a:t>Albert</a:t>
            </a:r>
            <a:r>
              <a:rPr lang="el-GR" dirty="0" smtClean="0"/>
              <a:t> μας ξεναγούν στο χωριουδάκι</a:t>
            </a:r>
            <a:r>
              <a:rPr lang="el-GR" baseline="0" dirty="0" smtClean="0"/>
              <a:t> </a:t>
            </a:r>
            <a:r>
              <a:rPr lang="en-US" baseline="0" dirty="0" err="1" smtClean="0"/>
              <a:t>Solliers</a:t>
            </a:r>
            <a:r>
              <a:rPr lang="en-US" baseline="0" dirty="0" smtClean="0"/>
              <a:t>.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Και, την επομένη, διαβάζουμε σε φοβερή βεράντα, </a:t>
            </a:r>
            <a:r>
              <a:rPr lang="el-GR" dirty="0" smtClean="0"/>
              <a:t>σε πλαγιά, στο </a:t>
            </a:r>
            <a:r>
              <a:rPr lang="en-US" dirty="0" err="1" smtClean="0"/>
              <a:t>Fundacio</a:t>
            </a:r>
            <a:r>
              <a:rPr lang="en-US" dirty="0" smtClean="0"/>
              <a:t> ACA de </a:t>
            </a:r>
            <a:r>
              <a:rPr lang="en-US" dirty="0" err="1" smtClean="0"/>
              <a:t>Buger</a:t>
            </a:r>
            <a:r>
              <a:rPr lang="el-GR" dirty="0" smtClean="0"/>
              <a:t>, πάλι</a:t>
            </a:r>
            <a:r>
              <a:rPr lang="en-US" dirty="0" smtClean="0"/>
              <a:t> </a:t>
            </a:r>
            <a:r>
              <a:rPr lang="el-GR" dirty="0" smtClean="0"/>
              <a:t>της Μαγιόρκα…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…με </a:t>
            </a:r>
            <a:r>
              <a:rPr lang="el-GR" dirty="0" smtClean="0"/>
              <a:t>πανοραμική θέα όλου του νησιού…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Την</a:t>
            </a:r>
            <a:r>
              <a:rPr lang="el-GR" baseline="0" dirty="0" smtClean="0"/>
              <a:t> επομένη, πετάμε προς Βαρκελώνη, πα</a:t>
            </a:r>
            <a:r>
              <a:rPr lang="el-GR" dirty="0" smtClean="0"/>
              <a:t>ίρνουμε </a:t>
            </a:r>
            <a:r>
              <a:rPr lang="el-GR" dirty="0" smtClean="0"/>
              <a:t>το </a:t>
            </a:r>
            <a:r>
              <a:rPr lang="el-GR" dirty="0" smtClean="0"/>
              <a:t>τρένο, </a:t>
            </a:r>
            <a:r>
              <a:rPr lang="el-GR" dirty="0" smtClean="0"/>
              <a:t>και βρισκόμαστε για την προτελευταία παράσταση στο </a:t>
            </a:r>
            <a:r>
              <a:rPr lang="en-US" dirty="0" err="1" smtClean="0"/>
              <a:t>Espai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Betulia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Batalona</a:t>
            </a:r>
            <a:r>
              <a:rPr lang="el-GR" baseline="0" dirty="0" smtClean="0"/>
              <a:t> στην </a:t>
            </a:r>
            <a:r>
              <a:rPr lang="el-GR" baseline="0" dirty="0" err="1" smtClean="0"/>
              <a:t>Μπαταλώνα</a:t>
            </a:r>
            <a:r>
              <a:rPr lang="el-GR" baseline="0" dirty="0" smtClean="0"/>
              <a:t>!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Και </a:t>
            </a:r>
            <a:r>
              <a:rPr lang="el-GR" dirty="0" smtClean="0"/>
              <a:t>η τελευταία, πανηγυρική μας ανάγνωση, γίνεται στο περίφημο </a:t>
            </a:r>
            <a:r>
              <a:rPr lang="en-US" dirty="0" smtClean="0"/>
              <a:t>El</a:t>
            </a:r>
            <a:r>
              <a:rPr lang="en-US" baseline="0" dirty="0" smtClean="0"/>
              <a:t> Born Centre de </a:t>
            </a:r>
            <a:r>
              <a:rPr lang="en-US" baseline="0" dirty="0" err="1" smtClean="0"/>
              <a:t>Cultura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Memoria</a:t>
            </a:r>
            <a:r>
              <a:rPr lang="en-US" baseline="0" dirty="0" smtClean="0"/>
              <a:t> </a:t>
            </a:r>
            <a:r>
              <a:rPr lang="el-GR" baseline="0" dirty="0" smtClean="0"/>
              <a:t>της Βαρκελώνης!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Και μια κλασική ομαδική </a:t>
            </a:r>
            <a:r>
              <a:rPr lang="el-GR" dirty="0" err="1" smtClean="0"/>
              <a:t>φωτό</a:t>
            </a:r>
            <a:r>
              <a:rPr lang="el-GR" dirty="0" smtClean="0"/>
              <a:t> μπροστά σε </a:t>
            </a:r>
            <a:r>
              <a:rPr lang="el-GR" dirty="0" err="1" smtClean="0"/>
              <a:t>καθεδράλα</a:t>
            </a:r>
            <a:r>
              <a:rPr lang="el-GR" dirty="0" smtClean="0"/>
              <a:t>! Όλος ο θίασος επί σκηνής. Οι ποιητές </a:t>
            </a:r>
            <a:r>
              <a:rPr lang="en-US" dirty="0" err="1" smtClean="0"/>
              <a:t>Josep</a:t>
            </a:r>
            <a:r>
              <a:rPr lang="en-US" dirty="0" smtClean="0"/>
              <a:t> </a:t>
            </a:r>
            <a:r>
              <a:rPr lang="en-US" dirty="0" err="1" smtClean="0"/>
              <a:t>Lluis</a:t>
            </a:r>
            <a:r>
              <a:rPr lang="en-US" dirty="0" smtClean="0"/>
              <a:t> </a:t>
            </a:r>
            <a:r>
              <a:rPr lang="en-US" dirty="0" err="1" smtClean="0"/>
              <a:t>Roig</a:t>
            </a:r>
            <a:r>
              <a:rPr lang="en-US" dirty="0" smtClean="0"/>
              <a:t>, </a:t>
            </a:r>
            <a:r>
              <a:rPr lang="en-US" dirty="0" smtClean="0"/>
              <a:t>Ramon </a:t>
            </a:r>
            <a:r>
              <a:rPr lang="en-US" dirty="0" err="1" smtClean="0"/>
              <a:t>Boixeda</a:t>
            </a:r>
            <a:r>
              <a:rPr lang="en-US" dirty="0" smtClean="0"/>
              <a:t>, </a:t>
            </a:r>
            <a:r>
              <a:rPr lang="el-GR" dirty="0" smtClean="0"/>
              <a:t>Σταμάτης </a:t>
            </a:r>
            <a:r>
              <a:rPr lang="el-GR" dirty="0" err="1" smtClean="0"/>
              <a:t>Πολενάκης</a:t>
            </a:r>
            <a:r>
              <a:rPr lang="el-GR" dirty="0" smtClean="0"/>
              <a:t>, Κατερίνα Ηλιοπούλου, η ηθοποιός </a:t>
            </a:r>
            <a:r>
              <a:rPr lang="en-US" dirty="0" err="1" smtClean="0"/>
              <a:t>Mireia</a:t>
            </a:r>
            <a:r>
              <a:rPr lang="en-US" dirty="0" smtClean="0"/>
              <a:t> </a:t>
            </a:r>
            <a:r>
              <a:rPr lang="en-US" dirty="0" err="1" smtClean="0"/>
              <a:t>Chalamance</a:t>
            </a:r>
            <a:r>
              <a:rPr lang="en-US" dirty="0" smtClean="0"/>
              <a:t>, </a:t>
            </a:r>
            <a:r>
              <a:rPr lang="el-GR" dirty="0" smtClean="0"/>
              <a:t>η ποιήτρια </a:t>
            </a:r>
            <a:r>
              <a:rPr lang="en-US" dirty="0" smtClean="0"/>
              <a:t>Nora Albert, </a:t>
            </a:r>
            <a:r>
              <a:rPr lang="el-GR" dirty="0" smtClean="0"/>
              <a:t>ο φύλακας άγγελός μας </a:t>
            </a:r>
            <a:r>
              <a:rPr lang="en-US" dirty="0" err="1" smtClean="0"/>
              <a:t>Queralt</a:t>
            </a:r>
            <a:r>
              <a:rPr lang="en-US" dirty="0" smtClean="0"/>
              <a:t> </a:t>
            </a:r>
            <a:r>
              <a:rPr lang="en-US" dirty="0" err="1" smtClean="0"/>
              <a:t>Reira</a:t>
            </a:r>
            <a:r>
              <a:rPr lang="el-GR" dirty="0" smtClean="0"/>
              <a:t> από το </a:t>
            </a:r>
            <a:r>
              <a:rPr lang="en-US" dirty="0" err="1" smtClean="0"/>
              <a:t>Institucio</a:t>
            </a:r>
            <a:r>
              <a:rPr lang="en-US" baseline="0" dirty="0" smtClean="0"/>
              <a:t> de les </a:t>
            </a:r>
            <a:r>
              <a:rPr lang="en-US" baseline="0" dirty="0" err="1" smtClean="0"/>
              <a:t>Lletres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Catalanes</a:t>
            </a:r>
            <a:r>
              <a:rPr lang="en-US" baseline="0" dirty="0" smtClean="0"/>
              <a:t> </a:t>
            </a:r>
            <a:r>
              <a:rPr lang="el-GR" dirty="0" smtClean="0"/>
              <a:t>και η εγώ. Λείπει ο σκηνοθέτης μας </a:t>
            </a:r>
            <a:r>
              <a:rPr lang="en-US" dirty="0" smtClean="0"/>
              <a:t>Albert </a:t>
            </a:r>
            <a:r>
              <a:rPr lang="en-US" dirty="0" err="1" smtClean="0"/>
              <a:t>Mestres</a:t>
            </a:r>
            <a:r>
              <a:rPr lang="el-GR" dirty="0" smtClean="0"/>
              <a:t>, γιατί χειρίζεται την φωτογραφική μου μηχανή… </a:t>
            </a:r>
            <a:r>
              <a:rPr lang="el-GR" smtClean="0"/>
              <a:t>Αξέχαστο ταξίδι!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Τι </a:t>
            </a:r>
            <a:r>
              <a:rPr lang="el-GR" dirty="0" smtClean="0"/>
              <a:t>ελκυστικές πλατείες! 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Τι επιβλητικές</a:t>
            </a:r>
            <a:r>
              <a:rPr lang="el-GR" baseline="0" dirty="0" smtClean="0"/>
              <a:t> εκκλησίες!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Α, κι ένα μανάβικο! Κάπου εδώ κοντά είναι και το ξενοδοχείο μας…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δεύτερη μέρα μας βρίσκει στην χαριτωμένη Βαλένθια να τρώμε και να πίνουμε και να ετοιμαζόμαστε για την πρώτη </a:t>
            </a:r>
            <a:r>
              <a:rPr lang="en-US" dirty="0" smtClean="0"/>
              <a:t>performance </a:t>
            </a:r>
            <a:r>
              <a:rPr lang="el-GR" dirty="0" smtClean="0"/>
              <a:t>μας.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</a:t>
            </a:r>
            <a:r>
              <a:rPr lang="el-GR" baseline="0" dirty="0" smtClean="0"/>
              <a:t>όβα  με τον </a:t>
            </a:r>
            <a:r>
              <a:rPr lang="en-US" baseline="0" dirty="0" smtClean="0"/>
              <a:t>Albert</a:t>
            </a:r>
            <a:r>
              <a:rPr lang="el-GR" baseline="0" dirty="0" smtClean="0"/>
              <a:t> και την </a:t>
            </a:r>
            <a:r>
              <a:rPr lang="en-US" baseline="0" dirty="0" err="1" smtClean="0"/>
              <a:t>Mireia</a:t>
            </a:r>
            <a:r>
              <a:rPr lang="el-GR" baseline="0" dirty="0" smtClean="0"/>
              <a:t>. </a:t>
            </a:r>
            <a:r>
              <a:rPr lang="el-GR" baseline="0" dirty="0" smtClean="0"/>
              <a:t>Θα κάνουμε το ντεμπούτο μας </a:t>
            </a:r>
            <a:r>
              <a:rPr lang="el-GR" baseline="0" dirty="0" smtClean="0"/>
              <a:t>στην ταράτσα του  </a:t>
            </a:r>
            <a:r>
              <a:rPr lang="en-US" baseline="0" dirty="0" smtClean="0"/>
              <a:t>Centre </a:t>
            </a:r>
            <a:r>
              <a:rPr lang="en-US" baseline="0" dirty="0" err="1" smtClean="0"/>
              <a:t>Octubre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Cultura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Contemporania</a:t>
            </a:r>
            <a:r>
              <a:rPr lang="en-US" baseline="0" dirty="0" smtClean="0"/>
              <a:t> de Valencia.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Και τώρα, στην </a:t>
            </a:r>
            <a:r>
              <a:rPr lang="el-GR" dirty="0" err="1" smtClean="0"/>
              <a:t>Ταραγώνα</a:t>
            </a:r>
            <a:r>
              <a:rPr lang="el-GR" dirty="0" smtClean="0"/>
              <a:t>! </a:t>
            </a:r>
            <a:r>
              <a:rPr lang="el-GR" dirty="0" smtClean="0"/>
              <a:t>Απίστευτη </a:t>
            </a:r>
            <a:r>
              <a:rPr lang="el-GR" dirty="0" smtClean="0"/>
              <a:t>πόλη…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Σκαρφαλώνουμε από πέτρινα σκαλοπάτια και καλντερίμια…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7C0A-599B-4818-95F3-922BE25581D8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B9323-C584-4A14-92E8-4DDBEC8550A6}" type="datetimeFigureOut">
              <a:rPr lang="el-GR" smtClean="0"/>
              <a:pPr/>
              <a:t>14/7/2016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A1269-D38C-41FF-9A5E-5B92B307CDB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P62205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P625069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περιεχομένου" descr="P62507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28/6/16</a:t>
            </a:r>
            <a:endParaRPr lang="el-GR" dirty="0"/>
          </a:p>
        </p:txBody>
      </p:sp>
      <p:pic>
        <p:nvPicPr>
          <p:cNvPr id="4" name="3 - Θέση περιεχομένου" descr="P62607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P627075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3 - Θέση περιεχομένου" descr="P62607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P62607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29/6/2016</a:t>
            </a:r>
            <a:endParaRPr lang="el-GR" dirty="0"/>
          </a:p>
        </p:txBody>
      </p:sp>
      <p:pic>
        <p:nvPicPr>
          <p:cNvPr id="4" name="3 - Θέση περιεχομένου" descr="P62807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3 - Θέση περιεχομένου" descr="P62707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P628076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P628078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P622058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74fd7b08-65b6-4c0c-be7e-ac4877ae9bd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6133" y="1600200"/>
            <a:ext cx="6031733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1/7/2016</a:t>
            </a:r>
            <a:endParaRPr lang="el-GR" dirty="0"/>
          </a:p>
        </p:txBody>
      </p:sp>
      <p:pic>
        <p:nvPicPr>
          <p:cNvPr id="4" name="3 - Θέση περιεχομένου" descr="P62908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P62908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2/7/2016</a:t>
            </a:r>
            <a:endParaRPr lang="el-GR" dirty="0"/>
          </a:p>
        </p:txBody>
      </p:sp>
      <p:pic>
        <p:nvPicPr>
          <p:cNvPr id="4" name="3 - Θέση περιεχομένου" descr="P63008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3/7/2016</a:t>
            </a:r>
            <a:endParaRPr lang="el-GR" dirty="0"/>
          </a:p>
        </p:txBody>
      </p:sp>
      <p:pic>
        <p:nvPicPr>
          <p:cNvPr id="4" name="3 - Θέση περιεχομένου" descr="P70108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P624067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24/6/2016</a:t>
            </a:r>
            <a:endParaRPr lang="el-GR" dirty="0"/>
          </a:p>
        </p:txBody>
      </p:sp>
      <p:pic>
        <p:nvPicPr>
          <p:cNvPr id="4" name="3 - Θέση περιεχομένου" descr="P62205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P62406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P622057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25/6/2016</a:t>
            </a:r>
            <a:endParaRPr lang="el-GR" dirty="0"/>
          </a:p>
        </p:txBody>
      </p:sp>
      <p:pic>
        <p:nvPicPr>
          <p:cNvPr id="4" name="3 - Θέση περιεχομένου" descr="P62306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3 - Θέση περιεχομένου" descr="P62306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27/6/2016</a:t>
            </a:r>
            <a:endParaRPr lang="el-GR" dirty="0"/>
          </a:p>
        </p:txBody>
      </p:sp>
      <p:pic>
        <p:nvPicPr>
          <p:cNvPr id="4" name="3 - Θέση περιεχομένου" descr="P62507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P62507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520</Words>
  <Application>Microsoft Office PowerPoint</Application>
  <PresentationFormat>Προβολή στην οθόνη (4:3)</PresentationFormat>
  <Paragraphs>58</Paragraphs>
  <Slides>25</Slides>
  <Notes>25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Θέμα του Office</vt:lpstr>
      <vt:lpstr>Διαφάνεια 1</vt:lpstr>
      <vt:lpstr>Διαφάνεια 2</vt:lpstr>
      <vt:lpstr>24/6/2016</vt:lpstr>
      <vt:lpstr>Διαφάνεια 4</vt:lpstr>
      <vt:lpstr>Διαφάνεια 5</vt:lpstr>
      <vt:lpstr>25/6/2016</vt:lpstr>
      <vt:lpstr>Διαφάνεια 7</vt:lpstr>
      <vt:lpstr>27/6/2016</vt:lpstr>
      <vt:lpstr>Διαφάνεια 9</vt:lpstr>
      <vt:lpstr>Διαφάνεια 10</vt:lpstr>
      <vt:lpstr>Διαφάνεια 11</vt:lpstr>
      <vt:lpstr>28/6/16</vt:lpstr>
      <vt:lpstr>Διαφάνεια 13</vt:lpstr>
      <vt:lpstr>Διαφάνεια 14</vt:lpstr>
      <vt:lpstr>Διαφάνεια 15</vt:lpstr>
      <vt:lpstr>29/6/2016</vt:lpstr>
      <vt:lpstr>Διαφάνεια 17</vt:lpstr>
      <vt:lpstr>Διαφάνεια 18</vt:lpstr>
      <vt:lpstr>Διαφάνεια 19</vt:lpstr>
      <vt:lpstr>Διαφάνεια 20</vt:lpstr>
      <vt:lpstr>1/7/2016</vt:lpstr>
      <vt:lpstr>Διαφάνεια 22</vt:lpstr>
      <vt:lpstr>2/7/2016</vt:lpstr>
      <vt:lpstr>3/7/2016</vt:lpstr>
      <vt:lpstr>Διαφάνεια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pavlina</dc:creator>
  <cp:lastModifiedBy>pavlina</cp:lastModifiedBy>
  <cp:revision>38</cp:revision>
  <dcterms:created xsi:type="dcterms:W3CDTF">2016-07-12T08:04:14Z</dcterms:created>
  <dcterms:modified xsi:type="dcterms:W3CDTF">2016-07-14T12:16:12Z</dcterms:modified>
</cp:coreProperties>
</file>